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57" r:id="rId4"/>
    <p:sldId id="284" r:id="rId5"/>
    <p:sldId id="266" r:id="rId6"/>
    <p:sldId id="279" r:id="rId7"/>
    <p:sldId id="290" r:id="rId8"/>
    <p:sldId id="267" r:id="rId9"/>
    <p:sldId id="283" r:id="rId10"/>
    <p:sldId id="293" r:id="rId11"/>
    <p:sldId id="286" r:id="rId12"/>
    <p:sldId id="287" r:id="rId13"/>
    <p:sldId id="288" r:id="rId14"/>
    <p:sldId id="285" r:id="rId15"/>
    <p:sldId id="289" r:id="rId16"/>
    <p:sldId id="294" r:id="rId17"/>
    <p:sldId id="291" r:id="rId18"/>
    <p:sldId id="295" r:id="rId19"/>
    <p:sldId id="268" r:id="rId20"/>
    <p:sldId id="276" r:id="rId21"/>
    <p:sldId id="273" r:id="rId22"/>
    <p:sldId id="275" r:id="rId23"/>
    <p:sldId id="278" r:id="rId24"/>
    <p:sldId id="280" r:id="rId25"/>
    <p:sldId id="264" r:id="rId26"/>
  </p:sldIdLst>
  <p:sldSz cx="18288000" cy="10287000"/>
  <p:notesSz cx="6858000" cy="9144000"/>
  <p:embeddedFontLst>
    <p:embeddedFont>
      <p:font typeface="Pretendard Light" panose="02000403000000020004" pitchFamily="2" charset="-127"/>
      <p:regular r:id="rId28"/>
    </p:embeddedFont>
    <p:embeddedFont>
      <p:font typeface="Hallym Gothic Regular" panose="020B0503000000000000" pitchFamily="50" charset="-127"/>
      <p:regular r:id="rId29"/>
    </p:embeddedFont>
    <p:embeddedFont>
      <p:font typeface="Hallym Gothic Medium" panose="020B0603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Pretendard ExtraBold" panose="02000903000000020004" pitchFamily="2" charset="-127"/>
      <p:bold r:id="rId33"/>
    </p:embeddedFont>
    <p:embeddedFont>
      <p:font typeface="Hallym Gothic Bold" panose="020B0803000000000000" pitchFamily="50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retendard Medium" panose="02000603000000020004" pitchFamily="2" charset="-127"/>
      <p:regular r:id="rId39"/>
    </p:embeddedFont>
    <p:embeddedFont>
      <p:font typeface="Pretendard SemiBold" panose="02000703000000020004" pitchFamily="2" charset="-127"/>
      <p:bold r:id="rId40"/>
    </p:embeddedFont>
    <p:embeddedFont>
      <p:font typeface="Pretendard Bold" panose="02000803000000020004" pitchFamily="2" charset="-127"/>
      <p:bold r:id="rId41"/>
    </p:embeddedFont>
    <p:embeddedFont>
      <p:font typeface="Pretendard" panose="02000503000000020004" pitchFamily="2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266" autoAdjust="0"/>
  </p:normalViewPr>
  <p:slideViewPr>
    <p:cSldViewPr>
      <p:cViewPr varScale="1">
        <p:scale>
          <a:sx n="71" d="100"/>
          <a:sy n="71" d="100"/>
        </p:scale>
        <p:origin x="1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 모델링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2827"/>
            <a:ext cx="11125200" cy="760334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543300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2446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743" b="14543"/>
          <a:stretch/>
        </p:blipFill>
        <p:spPr>
          <a:xfrm>
            <a:off x="1676400" y="2628900"/>
            <a:ext cx="15517138" cy="6564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3700"/>
            <a:ext cx="4589776" cy="64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752600" y="144398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497"/>
            <a:ext cx="9258738" cy="9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70824"/>
            <a:ext cx="4000909" cy="8846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600826"/>
            <a:ext cx="8491826" cy="7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7783227" cy="7420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363089"/>
            <a:ext cx="728863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ea typeface="LINE Seed Sans KR Regular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749800"/>
            <a:ext cx="26289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70485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810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0600" y="45212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Calibri"/>
                <a:ea typeface="LINE Seed Sans KR Regular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70612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cs typeface="+mn-cs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467100"/>
            <a:ext cx="45720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30734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639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React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독립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반응 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디자인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Relux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467100"/>
            <a:ext cx="45720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30734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900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58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Node.js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Express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프레임워크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API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비동기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3467100"/>
            <a:ext cx="45720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890500" y="36576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30734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28800" y="31750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619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Mysql</a:t>
            </a:r>
            <a:endParaRPr kumimoji="0" 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LINE Seed Sans KR Regula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문서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구조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유연한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스키마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처리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9100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API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7800" y="8134724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RESTful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설계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JWT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인증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버전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err="1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캐싱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661900" y="6623247"/>
            <a:ext cx="4572000" cy="2781300"/>
            <a:chOff x="10363200" y="6477000"/>
            <a:chExt cx="4572000" cy="2781300"/>
          </a:xfrm>
        </p:grpSpPr>
        <p:pic>
          <p:nvPicPr>
            <p:cNvPr id="35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3200" y="6883400"/>
              <a:ext cx="4572000" cy="927100"/>
            </a:xfrm>
            <a:prstGeom prst="rect">
              <a:avLst/>
            </a:prstGeom>
          </p:spPr>
        </p:pic>
        <p:sp>
          <p:nvSpPr>
            <p:cNvPr id="36" name="TextBox 30"/>
            <p:cNvSpPr txBox="1"/>
            <p:nvPr/>
          </p:nvSpPr>
          <p:spPr>
            <a:xfrm>
              <a:off x="10769600" y="7073900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DevOps</a:t>
              </a:r>
            </a:p>
          </p:txBody>
        </p:sp>
        <p:pic>
          <p:nvPicPr>
            <p:cNvPr id="37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57100" y="6477000"/>
              <a:ext cx="584200" cy="584200"/>
            </a:xfrm>
            <a:prstGeom prst="rect">
              <a:avLst/>
            </a:prstGeom>
          </p:spPr>
        </p:pic>
        <p:sp>
          <p:nvSpPr>
            <p:cNvPr id="38" name="TextBox 32"/>
            <p:cNvSpPr txBox="1"/>
            <p:nvPr/>
          </p:nvSpPr>
          <p:spPr>
            <a:xfrm>
              <a:off x="12395200" y="6591300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06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endParaRPr>
            </a:p>
          </p:txBody>
        </p:sp>
        <p:sp>
          <p:nvSpPr>
            <p:cNvPr id="39" name="TextBox 33"/>
            <p:cNvSpPr txBox="1"/>
            <p:nvPr/>
          </p:nvSpPr>
          <p:spPr>
            <a:xfrm>
              <a:off x="10528300" y="8089900"/>
              <a:ext cx="42164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marR="0" lvl="0" indent="-34290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AWS </a:t>
              </a:r>
              <a:r>
                <a:rPr kumimoji="0" lang="ko-KR" altLang="en-US" sz="2200" b="0" i="0" u="none" strike="noStrike" kern="1200" cap="none" spc="-100" normalizeH="0" baseline="0" noProof="0" dirty="0" err="1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클라우드</a:t>
              </a:r>
              <a:r>
                <a:rPr kumimoji="0" lang="en-US" sz="2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 </a:t>
              </a:r>
              <a:r>
                <a:rPr kumimoji="0" lang="ko-KR" altLang="en-US" sz="22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D0DAF5"/>
                  </a:solidFill>
                  <a:effectLst/>
                  <a:uLnTx/>
                  <a:uFillTx/>
                  <a:latin typeface="Calibri"/>
                  <a:ea typeface="LINE Seed Sans KR Regular"/>
                  <a:cs typeface="+mn-cs"/>
                </a:rPr>
                <a:t>호스팅</a:t>
              </a:r>
              <a:endParaRPr kumimoji="0" lang="en-US" altLang="ko-KR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b="1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Python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Calibri"/>
                  <a:ea typeface="LINE Seed Sans KR Regular"/>
                </a:rPr>
                <a:t>기반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Calibri"/>
                  <a:ea typeface="LINE Seed Sans KR Regular"/>
                </a:rPr>
                <a:t>자동화 프로세스 배포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949888" y="6521824"/>
            <a:ext cx="4572000" cy="2364874"/>
            <a:chOff x="12503150" y="6316579"/>
            <a:chExt cx="4572000" cy="2364874"/>
          </a:xfrm>
        </p:grpSpPr>
        <p:pic>
          <p:nvPicPr>
            <p:cNvPr id="4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3150" y="6722979"/>
              <a:ext cx="4572000" cy="927100"/>
            </a:xfrm>
            <a:prstGeom prst="rect">
              <a:avLst/>
            </a:prstGeom>
          </p:spPr>
        </p:pic>
        <p:sp>
          <p:nvSpPr>
            <p:cNvPr id="41" name="TextBox 30"/>
            <p:cNvSpPr txBox="1"/>
            <p:nvPr/>
          </p:nvSpPr>
          <p:spPr>
            <a:xfrm>
              <a:off x="12909550" y="6913479"/>
              <a:ext cx="3797300" cy="4445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en-US" altLang="ko-KR" sz="2500" dirty="0">
                  <a:solidFill>
                    <a:srgbClr val="FFFFFF"/>
                  </a:solidFill>
                  <a:latin typeface="LINE Seed Sans KR Regular"/>
                </a:rPr>
                <a:t>AI &amp; Automation</a:t>
              </a:r>
              <a:endParaRPr lang="en-US" sz="2500" dirty="0">
                <a:solidFill>
                  <a:srgbClr val="FFFFFF"/>
                </a:solidFill>
                <a:latin typeface="LINE Seed Sans KR Regular"/>
              </a:endParaRPr>
            </a:p>
          </p:txBody>
        </p:sp>
        <p:pic>
          <p:nvPicPr>
            <p:cNvPr id="4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7050" y="6316579"/>
              <a:ext cx="584200" cy="584200"/>
            </a:xfrm>
            <a:prstGeom prst="rect">
              <a:avLst/>
            </a:prstGeom>
          </p:spPr>
        </p:pic>
        <p:sp>
          <p:nvSpPr>
            <p:cNvPr id="43" name="TextBox 32"/>
            <p:cNvSpPr txBox="1"/>
            <p:nvPr/>
          </p:nvSpPr>
          <p:spPr>
            <a:xfrm>
              <a:off x="14535150" y="6430879"/>
              <a:ext cx="495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-100" normalizeH="0" baseline="0" noProof="0" dirty="0" smtClean="0">
                  <a:ln>
                    <a:noFill/>
                  </a:ln>
                  <a:solidFill>
                    <a:srgbClr val="334D74"/>
                  </a:solidFill>
                  <a:effectLst/>
                  <a:uLnTx/>
                  <a:uFillTx/>
                  <a:latin typeface="LINE Seed Sans KR Regular"/>
                  <a:ea typeface="+mn-ea"/>
                  <a:cs typeface="+mn-cs"/>
                </a:rPr>
                <a:t>05</a:t>
              </a:r>
              <a:endParaRPr kumimoji="0" lang="en-US" sz="23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endParaRPr>
            </a:p>
          </p:txBody>
        </p:sp>
        <p:sp>
          <p:nvSpPr>
            <p:cNvPr id="44" name="TextBox 33"/>
            <p:cNvSpPr txBox="1"/>
            <p:nvPr/>
          </p:nvSpPr>
          <p:spPr>
            <a:xfrm>
              <a:off x="12680950" y="7513053"/>
              <a:ext cx="42164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smtClean="0">
                  <a:solidFill>
                    <a:srgbClr val="D0DAF5"/>
                  </a:solidFill>
                  <a:latin typeface="LINE Seed Sans KR Regular"/>
                </a:rPr>
                <a:t>Python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자동화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스크립트</a:t>
              </a:r>
              <a:endParaRPr lang="en-US" altLang="ko-KR" sz="2200" spc="-100" dirty="0" smtClean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smtClean="0">
                  <a:solidFill>
                    <a:srgbClr val="D0DAF5"/>
                  </a:solidFill>
                  <a:latin typeface="LINE Seed Sans KR Regular"/>
                </a:rPr>
                <a:t>Selenium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을 활용한 웹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자동화</a:t>
              </a:r>
              <a:endParaRPr lang="en-US" altLang="ko-KR" sz="2200" spc="-100" dirty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데이터 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수집 및 전처리 </a:t>
              </a:r>
              <a:r>
                <a:rPr lang="ko-KR" altLang="en-US" sz="2200" spc="-100" dirty="0" smtClean="0">
                  <a:solidFill>
                    <a:srgbClr val="D0DAF5"/>
                  </a:solidFill>
                  <a:latin typeface="LINE Seed Sans KR Regular"/>
                </a:rPr>
                <a:t>자동화</a:t>
              </a:r>
              <a:endParaRPr lang="en-US" altLang="ko-KR" sz="2200" spc="-100" dirty="0">
                <a:solidFill>
                  <a:srgbClr val="D0DAF5"/>
                </a:solidFill>
                <a:latin typeface="LINE Seed Sans KR Regular"/>
              </a:endParaRP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 spc="-100" dirty="0" err="1" smtClean="0">
                  <a:solidFill>
                    <a:srgbClr val="D0DAF5"/>
                  </a:solidFill>
                  <a:latin typeface="LINE Seed Sans KR Regular"/>
                </a:rPr>
                <a:t>OpenPyXL</a:t>
              </a:r>
              <a:r>
                <a:rPr lang="ko-KR" altLang="en-US" sz="2200" spc="-100" dirty="0">
                  <a:solidFill>
                    <a:srgbClr val="D0DAF5"/>
                  </a:solidFill>
                  <a:latin typeface="LINE Seed Sans KR Regular"/>
                </a:rPr>
                <a:t>을 이용한 엑셀 자동화</a:t>
              </a:r>
              <a:endPara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07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895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651000" y="62103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9718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9398000" y="62103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26600" y="6730999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2000" y="75310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9718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4135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75600" y="67183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0" i="0" u="none" strike="noStrike" spc="-700" dirty="0">
                <a:solidFill>
                  <a:schemeClr val="bg1"/>
                </a:solidFill>
                <a:latin typeface="Hallym Goth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9067800"/>
            <a:ext cx="5753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Copyright ⓒ </a:t>
            </a:r>
            <a:r>
              <a:rPr lang="en-US" altLang="ko-KR" sz="1700" dirty="0" err="1" smtClean="0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1700" dirty="0" smtClean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sz="1700" b="0" i="0" u="none" strike="noStrike" dirty="0" smtClean="0">
                <a:solidFill>
                  <a:srgbClr val="FFFDF6"/>
                </a:solidFill>
                <a:latin typeface="Hallym Gothic Regular"/>
              </a:rPr>
              <a:t>Corp. </a:t>
            </a:r>
            <a:r>
              <a:rPr lang="en-US" sz="1700" b="0" i="0" u="none" strike="noStrike" dirty="0">
                <a:solidFill>
                  <a:srgbClr val="FFFDF6"/>
                </a:solidFill>
                <a:latin typeface="Hallym Gothic Regular"/>
              </a:rPr>
              <a:t>All Rights Reserved.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700" y="5854700"/>
            <a:ext cx="4025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DF6"/>
                </a:solidFill>
                <a:latin typeface="Hallym Gothic Regular"/>
              </a:rPr>
              <a:t>www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en-US" altLang="ko-KR" sz="2400" dirty="0" err="1">
                <a:solidFill>
                  <a:srgbClr val="FFFDF6"/>
                </a:solidFill>
                <a:latin typeface="Hallym Gothic Regular"/>
              </a:rPr>
              <a:t>GaragEZ</a:t>
            </a:r>
            <a:r>
              <a:rPr lang="en-US" altLang="ko-KR" sz="2400" dirty="0">
                <a:solidFill>
                  <a:srgbClr val="FFFDF6"/>
                </a:solidFill>
                <a:latin typeface="Hallym Gothic Regular"/>
              </a:rPr>
              <a:t>. </a:t>
            </a:r>
            <a:r>
              <a:rPr lang="en-US" sz="2100" b="0" i="0" u="none" strike="noStrike" spc="-100" dirty="0" smtClean="0">
                <a:solidFill>
                  <a:srgbClr val="FFFDF6"/>
                </a:solidFill>
                <a:latin typeface="Hallym Gothic Regular"/>
              </a:rPr>
              <a:t>com</a:t>
            </a:r>
            <a:endParaRPr lang="en-US" sz="2100" b="0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>
                <a:solidFill>
                  <a:srgbClr val="FFFDF6"/>
                </a:solidFill>
                <a:latin typeface="Hallym Gothic 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98059" y="76587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서비스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763000" y="9089578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요구사항 명세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일정표</a:t>
            </a:r>
            <a:endParaRPr lang="en-US" sz="28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61400" y="766312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9600"/>
              </a:lnSpc>
            </a:pP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Data  design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White">
          <a:xfrm>
            <a:off x="6674981" y="-1566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924828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5789373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62" y="8680953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4276813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case Diagram</a:t>
            </a:r>
            <a:r>
              <a:rPr lang="en-US" altLang="ko-KR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9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0" name="TextBox 10"/>
          <p:cNvSpPr txBox="1"/>
          <p:nvPr/>
        </p:nvSpPr>
        <p:spPr bwMode="blackWhite">
          <a:xfrm>
            <a:off x="8661400" y="3541473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 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34300" y="3522423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08.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8674100" y="7722272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 시스템</a:t>
            </a: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4300" y="4849487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09.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8674100" y="4881237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5177" y="7658772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11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8691671" y="9126735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 스택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5448" y="9101596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12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0" y="50673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758259" y="6223629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spc="-200" dirty="0" smtClean="0">
                <a:solidFill>
                  <a:srgbClr val="FFFDF6"/>
                </a:solidFill>
                <a:latin typeface="Hallym Gothic Bold"/>
              </a:rPr>
              <a:t>10</a:t>
            </a: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8698059" y="6255379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</a:t>
            </a:r>
            <a:r>
              <a:rPr lang="en-US" altLang="ko-KR" sz="32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</a:t>
            </a:r>
            <a:endParaRPr lang="en-US" sz="3200" b="0" i="0" u="none" strike="noStrike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7197116"/>
            <a:ext cx="1160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6835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71700"/>
            <a:ext cx="6240968" cy="555514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29382" y="6477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31" y="6362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83" y="1154613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879" y="5141326"/>
            <a:ext cx="8002117" cy="40486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b="3824"/>
          <a:stretch/>
        </p:blipFill>
        <p:spPr>
          <a:xfrm>
            <a:off x="13046884" y="2080927"/>
            <a:ext cx="4382112" cy="2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2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2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933</Words>
  <Application>Microsoft Office PowerPoint</Application>
  <PresentationFormat>사용자 지정</PresentationFormat>
  <Paragraphs>298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Pretendard Light</vt:lpstr>
      <vt:lpstr>Hallym Gothic Regular</vt:lpstr>
      <vt:lpstr>Hallym Gothic Medium</vt:lpstr>
      <vt:lpstr>맑은 고딕</vt:lpstr>
      <vt:lpstr>Pretendard ExtraBold</vt:lpstr>
      <vt:lpstr>Wingdings</vt:lpstr>
      <vt:lpstr>Hallym Gothic Bold</vt:lpstr>
      <vt:lpstr>Calibri</vt:lpstr>
      <vt:lpstr>Pretendard Medium</vt:lpstr>
      <vt:lpstr>Pretendard SemiBold</vt:lpstr>
      <vt:lpstr>Arial</vt:lpstr>
      <vt:lpstr>LINE Seed Sans KR Regular</vt:lpstr>
      <vt:lpstr>Pretendard 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63</cp:revision>
  <dcterms:created xsi:type="dcterms:W3CDTF">2006-08-16T00:00:00Z</dcterms:created>
  <dcterms:modified xsi:type="dcterms:W3CDTF">2025-02-27T06:16:06Z</dcterms:modified>
</cp:coreProperties>
</file>